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21"/>
    <a:srgbClr val="9900CC"/>
    <a:srgbClr val="FF9900"/>
    <a:srgbClr val="D99B01"/>
    <a:srgbClr val="FF66CC"/>
    <a:srgbClr val="FF67AC"/>
    <a:srgbClr val="CC0099"/>
    <a:srgbClr val="FFDC47"/>
    <a:srgbClr val="5EEC3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71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28720" y="2724455"/>
            <a:ext cx="6719020" cy="1383822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8720" y="1044700"/>
            <a:ext cx="6719020" cy="1221640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E:\websites\free-power-point-templates\2012\logos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4155680"/>
            <a:ext cx="1200836" cy="432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70" cy="89199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350111"/>
            <a:ext cx="8246070" cy="3359504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130" y="433880"/>
            <a:ext cx="595549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30" y="1198559"/>
            <a:ext cx="5955495" cy="3511061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4" y="281175"/>
            <a:ext cx="8246071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087040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87040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Trip to Bali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8720" y="1044700"/>
            <a:ext cx="6719020" cy="122164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Haettenschweiler" pitchFamily="34" charset="0"/>
              </a:rPr>
              <a:t>  Summer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Haettenschweiler" pitchFamily="34" charset="0"/>
              </a:rPr>
              <a:t>Holiday Project</a:t>
            </a:r>
          </a:p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Haettenschweiler" pitchFamily="34" charset="0"/>
              </a:rPr>
              <a:t>2020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Haettenschweile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55" y="281175"/>
            <a:ext cx="8246070" cy="891995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Haettenschweiler" pitchFamily="34" charset="0"/>
              </a:rPr>
              <a:t>Who?			</a:t>
            </a:r>
            <a:endParaRPr lang="en-US" sz="5400" dirty="0">
              <a:latin typeface="Haettenschweiler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Franklin Gothic Book" pitchFamily="34" charset="0"/>
              </a:rPr>
              <a:t>A young couple</a:t>
            </a:r>
          </a:p>
          <a:p>
            <a:r>
              <a:rPr lang="en-US" dirty="0" smtClean="0">
                <a:latin typeface="Franklin Gothic Book" pitchFamily="34" charset="0"/>
              </a:rPr>
              <a:t>Budget = £2600</a:t>
            </a:r>
          </a:p>
          <a:p>
            <a:r>
              <a:rPr lang="en-US" dirty="0" smtClean="0"/>
              <a:t>Going for 2 weeks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739540" y="1044700"/>
            <a:ext cx="5955495" cy="3511061"/>
          </a:xfrm>
        </p:spPr>
        <p:txBody>
          <a:bodyPr/>
          <a:lstStyle/>
          <a:p>
            <a:r>
              <a:rPr lang="en-US" dirty="0" smtClean="0"/>
              <a:t>Bali, Indonesia</a:t>
            </a:r>
          </a:p>
          <a:p>
            <a:pPr marL="0" indent="0">
              <a:buNone/>
            </a:pPr>
            <a:r>
              <a:rPr lang="en-US" dirty="0" smtClean="0"/>
              <a:t>-An island located in the Indian Ocean</a:t>
            </a:r>
          </a:p>
          <a:p>
            <a:r>
              <a:rPr lang="en-US" dirty="0" smtClean="0"/>
              <a:t>Flights- £700</a:t>
            </a:r>
          </a:p>
        </p:txBody>
      </p:sp>
      <p:pic>
        <p:nvPicPr>
          <p:cNvPr id="1026" name="Picture 2" descr="http://volcano.oregonstate.edu/sites/default/files/VWNews/indonesia_ma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618" y="2419045"/>
            <a:ext cx="3206805" cy="163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Accomodation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36878" y="1655520"/>
            <a:ext cx="8310861" cy="479822"/>
          </a:xfrm>
        </p:spPr>
        <p:txBody>
          <a:bodyPr/>
          <a:lstStyle/>
          <a:p>
            <a:r>
              <a:rPr lang="en-US" dirty="0" smtClean="0"/>
              <a:t>The Sankara Resort by Panama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8965" y="2113635"/>
            <a:ext cx="80933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Price- £1065 + £154 (breakfast)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 smtClean="0"/>
          </a:p>
          <a:p>
            <a:r>
              <a:rPr lang="en-GB" dirty="0" smtClean="0"/>
              <a:t>Activities-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Pool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Spa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Bike Hire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Yoga classes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Restaurant/bar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26" r="18013" b="6207"/>
          <a:stretch/>
        </p:blipFill>
        <p:spPr bwMode="auto">
          <a:xfrm>
            <a:off x="4848527" y="2378369"/>
            <a:ext cx="3762107" cy="201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Down Arrow 10"/>
          <p:cNvSpPr/>
          <p:nvPr/>
        </p:nvSpPr>
        <p:spPr>
          <a:xfrm>
            <a:off x="7068865" y="2265403"/>
            <a:ext cx="99120" cy="986127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:\websites\free-power-point-templates\2012\logo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61180" y="4098800"/>
            <a:ext cx="1200836" cy="432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6260" y="1350110"/>
            <a:ext cx="839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Final Price = £1919</a:t>
            </a:r>
          </a:p>
          <a:p>
            <a:r>
              <a:rPr lang="en-GB" dirty="0" smtClean="0"/>
              <a:t>This leaves £681 for the rest of the food and other activities such as… </a:t>
            </a:r>
            <a:endParaRPr lang="en-GB" dirty="0"/>
          </a:p>
        </p:txBody>
      </p:sp>
      <p:pic>
        <p:nvPicPr>
          <p:cNvPr id="3074" name="Picture 2" descr="Illustrative purposes onl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65" y="1996441"/>
            <a:ext cx="2095792" cy="1178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content.tui.co.uk/adamtui/2017_9/13_9/96cb2efa-82e1-4198-a144-a7ed00969d39/shutterstock_624971135WebOriginalCompressed.jpg?i10c=img.resize(width:658);img.crop(width:658%2Cheight:370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026" y="2034987"/>
            <a:ext cx="2027242" cy="1139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8965" y="3139175"/>
            <a:ext cx="2095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Scuba Diving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197656" y="3174926"/>
            <a:ext cx="2595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Visiting the Uluwatu Temple</a:t>
            </a:r>
            <a:endParaRPr lang="en-GB" sz="1600" dirty="0"/>
          </a:p>
        </p:txBody>
      </p:sp>
      <p:pic>
        <p:nvPicPr>
          <p:cNvPr id="3078" name="Picture 6" descr="https://content.tui.co.uk/adamtui/2017_9/6_9/402af3e4-9732-4b72-b622-a7e600960ca2/shutterstock_472963435WebOriginalCompressed.jpg?i10c=img.resize(width:658);img.crop(width:658%2Cheight:370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4460" y="2021849"/>
            <a:ext cx="2050606" cy="1153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186929" y="3176280"/>
            <a:ext cx="2595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Have dinner overlooking the Tegalanglang Rice Terrace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235884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97</Words>
  <Application>Microsoft Office PowerPoint</Application>
  <PresentationFormat>On-screen Show (16:9)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Franklin Gothic Book</vt:lpstr>
      <vt:lpstr>Haettenschweiler</vt:lpstr>
      <vt:lpstr>Office Theme</vt:lpstr>
      <vt:lpstr>Trip to Bali</vt:lpstr>
      <vt:lpstr>Who?   </vt:lpstr>
      <vt:lpstr>Where?</vt:lpstr>
      <vt:lpstr>Accomodation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D HUSTON</cp:lastModifiedBy>
  <cp:revision>148</cp:revision>
  <dcterms:created xsi:type="dcterms:W3CDTF">2013-08-21T19:17:07Z</dcterms:created>
  <dcterms:modified xsi:type="dcterms:W3CDTF">2021-12-10T14:52:55Z</dcterms:modified>
</cp:coreProperties>
</file>