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93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51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0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91663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7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719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1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67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257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0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5B02A5-E1A8-4310-8BA8-2A7E13B792C2}" type="datetimeFigureOut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C9578-E316-4C23-A0CF-9D65E177053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45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E991-895F-428E-95E1-FA9E8D93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Holiday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4040E-EB5D-4266-AD4C-278B1639F2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46" y="136525"/>
            <a:ext cx="2858920" cy="2142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7C14C-BA1D-4474-A3E1-46F56D6B0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" y="143823"/>
            <a:ext cx="3015422" cy="2012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427CD-F115-4D76-A3C8-B4CDF6F8C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" y="4702069"/>
            <a:ext cx="3015422" cy="2008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D1F477-5381-4F75-AA5E-8FDABC1E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8" y="4937288"/>
            <a:ext cx="3539120" cy="17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4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FC30-518D-4CA9-B967-8420EAA0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2456-4442-4F43-A4BF-8E1359E2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been given a budget of £3000 to book a holiday for 2 weeks for a variety of different travellers to be sent abroad.</a:t>
            </a:r>
          </a:p>
          <a:p>
            <a:r>
              <a:rPr lang="en-GB" dirty="0"/>
              <a:t>I have decided to send a young couple to Lisbon, Portugal.</a:t>
            </a:r>
          </a:p>
          <a:p>
            <a:r>
              <a:rPr lang="en-GB" dirty="0"/>
              <a:t>They are flying from Dublin (DUB) to Lisbon (LIS) and back= £166.</a:t>
            </a:r>
          </a:p>
          <a:p>
            <a:r>
              <a:rPr lang="en-GB" dirty="0"/>
              <a:t>The duration of the flight is 2-3 hours.</a:t>
            </a:r>
          </a:p>
          <a:p>
            <a:r>
              <a:rPr lang="en-GB" dirty="0"/>
              <a:t>They are flying in economy class with Ryanair.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BCD34-17A2-4820-B7AA-BC0D43CF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22" y="4226452"/>
            <a:ext cx="4592409" cy="22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9CA7-6892-4A0C-BAF4-73E322A4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234C-30CE-4082-958F-983966D84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booked a stay from 13 July 2020-27 July 2020, 2 weeks long.</a:t>
            </a:r>
          </a:p>
          <a:p>
            <a:r>
              <a:rPr lang="en-GB" dirty="0"/>
              <a:t>They are staying at the Jupiter Lisboa Hotel with a pool. They are staying in a standard double room for the full 2 weeks for £1165.</a:t>
            </a:r>
          </a:p>
          <a:p>
            <a:r>
              <a:rPr lang="en-GB" dirty="0"/>
              <a:t>The hotel is located in the centre of Lisbon, and is perfect for 2 travellers.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EFAD0-08FB-44A3-8934-E8A2E7A5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0" y="4135150"/>
            <a:ext cx="4338845" cy="247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AF6B3-7C03-40D3-9309-5A10DC3A2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57" y="279348"/>
            <a:ext cx="2830343" cy="16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B67B-94CF-402E-932E-C650ECC9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F7F8-DB06-4427-A72C-EC6B22A1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have booked 3 activities for the couple to do throughout the holiday. There are as follows:</a:t>
            </a:r>
          </a:p>
          <a:p>
            <a:r>
              <a:rPr lang="en-GB" dirty="0"/>
              <a:t>Take a trip to Sintra (28.1km-24 minutes from hotel) £650 for 5 days.</a:t>
            </a:r>
          </a:p>
          <a:p>
            <a:r>
              <a:rPr lang="en-GB" dirty="0"/>
              <a:t>Go to Praça do Comércio(5km-14 minutes from hotel) £400 spending money</a:t>
            </a:r>
          </a:p>
          <a:p>
            <a:r>
              <a:rPr lang="en-GB" dirty="0"/>
              <a:t>Visit the Garden of the Calouste Gulbenkian Foundation (1.6km- 7 minutes) £50 (£18.10 for 2 tour tickets included)</a:t>
            </a:r>
          </a:p>
          <a:p>
            <a:r>
              <a:rPr lang="en-GB" dirty="0"/>
              <a:t>Total price= £1100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EE6B0-C090-42B9-A2C7-FFF8CC15F7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4" y="4814910"/>
            <a:ext cx="3373005" cy="1897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84E5F-4362-4C08-A7DD-9ED065F20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96" y="158190"/>
            <a:ext cx="2879504" cy="1922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2201FF-4579-4DAD-A515-2088249B7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4539293"/>
            <a:ext cx="4180440" cy="19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8F48-1EB4-46A6-B75B-28423075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1DA9-5274-4EE3-A977-027A887E4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budget I was given was £3000. I have booked an entire holiday with the total amount of money spent £</a:t>
            </a:r>
            <a:r>
              <a:rPr lang="en-GB" dirty="0" smtClean="0"/>
              <a:t>2,381, </a:t>
            </a:r>
            <a:r>
              <a:rPr lang="en-GB" dirty="0"/>
              <a:t>saving a total of £619. </a:t>
            </a:r>
          </a:p>
          <a:p>
            <a:r>
              <a:rPr lang="en-GB" dirty="0"/>
              <a:t>Flights= £116</a:t>
            </a:r>
          </a:p>
          <a:p>
            <a:r>
              <a:rPr lang="en-GB" dirty="0"/>
              <a:t>Accommodation= £1165</a:t>
            </a:r>
          </a:p>
          <a:p>
            <a:r>
              <a:rPr lang="en-GB" dirty="0"/>
              <a:t>Activities= £1100</a:t>
            </a:r>
          </a:p>
          <a:p>
            <a:r>
              <a:rPr lang="en-GB" dirty="0"/>
              <a:t>Total= £2381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FCD52-245C-449C-BF3E-8BE313695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5065776"/>
            <a:ext cx="2438400" cy="1627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DC64F-F6BF-4984-BDFA-63658B29C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67" y="3429000"/>
            <a:ext cx="4293114" cy="28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74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49</TotalTime>
  <Words>270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Holiday Presentation</vt:lpstr>
      <vt:lpstr>Flight</vt:lpstr>
      <vt:lpstr>Accommodation</vt:lpstr>
      <vt:lpstr>Activities</vt:lpstr>
      <vt:lpstr>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Presentation</dc:title>
  <dc:creator>HP</dc:creator>
  <cp:lastModifiedBy>D HUSTON</cp:lastModifiedBy>
  <cp:revision>10</cp:revision>
  <dcterms:created xsi:type="dcterms:W3CDTF">2020-06-20T10:15:12Z</dcterms:created>
  <dcterms:modified xsi:type="dcterms:W3CDTF">2021-12-10T14:54:37Z</dcterms:modified>
</cp:coreProperties>
</file>