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79CE09-C406-4533-8D82-2C530B11EDD2}" v="64" dt="2020-11-03T09:14:40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E45069-7693-4BA0-B528-A2EC41E72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00"/>
          <a:stretch/>
        </p:blipFill>
        <p:spPr>
          <a:xfrm>
            <a:off x="386779" y="180538"/>
            <a:ext cx="9679259" cy="64904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621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BC8071-C400-46F3-B6E8-F2F149396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47" r="-2" b="5197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38514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CAF6834-9736-4DD9-BE1C-F57314207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3B514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2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12ADB45-F5D7-4B01-B6D7-EE2777828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5E534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AA9C166-F067-420D-AA39-52100E63E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95A3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5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F70B0F-B6E0-4280-8D9D-AB0736077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85A3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2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2758CD39-26F2-4DB6-9E90-1E7847D18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6533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77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F9C36A2-25AB-46D8-B3FD-BC0D182D4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A5D3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4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D9506C-E9F1-430D-8964-B0D293E71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03" r="-2" b="5241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D662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7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4B6339-9D4F-418B-B511-68D2CFEFA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F653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1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C2B3060-0DDB-4F21-B5F4-2217A6431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46" r="-2" b="-2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C4E3A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29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84</cp:revision>
  <dcterms:created xsi:type="dcterms:W3CDTF">2020-11-03T08:57:02Z</dcterms:created>
  <dcterms:modified xsi:type="dcterms:W3CDTF">2020-11-03T09:35:18Z</dcterms:modified>
</cp:coreProperties>
</file>